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19. 5. 2020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8" r="13742" b="58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84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3" r="12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1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552"/>
          <a:stretch/>
        </p:blipFill>
        <p:spPr bwMode="auto">
          <a:xfrm>
            <a:off x="-4560" y="0"/>
            <a:ext cx="9148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8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1270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5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1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2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1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2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262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8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1" r="12552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22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2" r="12629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Lenka\AppData\Local\Microsoft\Windows\INetCache\IE\3GL4B2S2\isolated-butterfly-1852116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791">
            <a:off x="6402201" y="461216"/>
            <a:ext cx="2616997" cy="240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Lenka\AppData\Local\Microsoft\Windows\INetCache\IE\28TE2XVC\butterfly-999417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88" y="2708920"/>
            <a:ext cx="3888432" cy="27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3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3" r="12474"/>
          <a:stretch/>
        </p:blipFill>
        <p:spPr bwMode="auto">
          <a:xfrm>
            <a:off x="0" y="0"/>
            <a:ext cx="91345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6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Prezentácia na obrazovke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Lenka</dc:creator>
  <cp:lastModifiedBy>Lenka</cp:lastModifiedBy>
  <cp:revision>7</cp:revision>
  <dcterms:created xsi:type="dcterms:W3CDTF">2020-05-19T08:35:37Z</dcterms:created>
  <dcterms:modified xsi:type="dcterms:W3CDTF">2020-05-19T09:23:30Z</dcterms:modified>
</cp:coreProperties>
</file>